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VEGF120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R20-063)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umbilical vein endothelial cells (HUVEC) by recombinant rat VEGF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2013-11-14T14:14:41Z</dcterms:created>
  <dcterms:modified xsi:type="dcterms:W3CDTF">2015-03-13T07:49:28Z</dcterms:modified>
</cp:coreProperties>
</file>